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4058836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дождь, гроза. Ночью и утром туман. Ветер юго-западный 5-10, Температура ночью 8-10, днем 18-20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827289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336661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023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66569</TotalTime>
  <Words>603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7178</cp:revision>
  <cp:lastPrinted>2021-02-03T11:37:00Z</cp:lastPrinted>
  <dcterms:created xsi:type="dcterms:W3CDTF">2018-03-27T06:03:00Z</dcterms:created>
  <dcterms:modified xsi:type="dcterms:W3CDTF">2026-06-01T07:17:37Z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